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44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14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12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8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6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695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088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95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963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08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86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6550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44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351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820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86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8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7EF64-050A-4FDD-8E05-E63FC7E9BBC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2657B3-C3A1-4E7B-82B9-9D1787F6F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2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b-VvHnU7CI" TargetMode="External"/><Relationship Id="rId2" Type="http://schemas.openxmlformats.org/officeDocument/2006/relationships/hyperlink" Target="https://www.youtube.com/watch?v=JrjXnCTjXg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ew.com/article/2011/06/09/mtv-cancels-skin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SKINS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Why MTV cancelled Skins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200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TV show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TV show </a:t>
            </a:r>
            <a:r>
              <a:rPr lang="en-US" dirty="0"/>
              <a:t>an adaptation </a:t>
            </a:r>
            <a:r>
              <a:rPr lang="en-US" dirty="0" smtClean="0"/>
              <a:t>a highly critically acclaimed and a fans favorite </a:t>
            </a:r>
            <a:r>
              <a:rPr lang="en-US" dirty="0"/>
              <a:t>British series, became one of MTV’s most talked about shows </a:t>
            </a:r>
            <a:r>
              <a:rPr lang="en-US" dirty="0" smtClean="0"/>
              <a:t>ever </a:t>
            </a:r>
            <a:r>
              <a:rPr lang="en-US" dirty="0"/>
              <a:t>when the Parents Television Council characterized it as </a:t>
            </a:r>
            <a:r>
              <a:rPr lang="en-US" dirty="0" smtClean="0"/>
              <a:t>possibly.</a:t>
            </a:r>
          </a:p>
          <a:p>
            <a:r>
              <a:rPr lang="en-US" dirty="0"/>
              <a:t> </a:t>
            </a: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 smtClean="0"/>
              <a:t>film was created by Brian </a:t>
            </a:r>
            <a:r>
              <a:rPr lang="en-US" dirty="0" err="1" smtClean="0"/>
              <a:t>Elsley</a:t>
            </a:r>
            <a:r>
              <a:rPr lang="en-US" dirty="0" smtClean="0"/>
              <a:t> and Jimmy </a:t>
            </a:r>
            <a:r>
              <a:rPr lang="en-US" dirty="0" err="1" smtClean="0"/>
              <a:t>Brittain</a:t>
            </a:r>
            <a:r>
              <a:rPr lang="en-US" dirty="0" smtClean="0"/>
              <a:t>, and directed by Scott Smith and Samir Raheem</a:t>
            </a:r>
          </a:p>
          <a:p>
            <a:r>
              <a:rPr lang="en-US" dirty="0" smtClean="0"/>
              <a:t>Brian </a:t>
            </a:r>
            <a:r>
              <a:rPr lang="en-US" dirty="0" err="1" smtClean="0"/>
              <a:t>Elsley</a:t>
            </a:r>
            <a:r>
              <a:rPr lang="en-US" dirty="0" smtClean="0"/>
              <a:t> is a famous Scottish Screen Writer involved the creation of other teenage  films including </a:t>
            </a:r>
            <a:r>
              <a:rPr lang="en-US" i="1" dirty="0" smtClean="0"/>
              <a:t>Nature boy </a:t>
            </a:r>
            <a:r>
              <a:rPr lang="en-US" dirty="0" smtClean="0"/>
              <a:t>and </a:t>
            </a:r>
            <a:r>
              <a:rPr lang="en-US" i="1" dirty="0" smtClean="0"/>
              <a:t>Young Persons Guide to Becoming a </a:t>
            </a:r>
            <a:r>
              <a:rPr lang="en-US" i="1" dirty="0" err="1" smtClean="0"/>
              <a:t>Rockstar</a:t>
            </a:r>
            <a:endParaRPr lang="en-US" i="1" dirty="0" smtClean="0"/>
          </a:p>
          <a:p>
            <a:r>
              <a:rPr lang="en-US" dirty="0" smtClean="0">
                <a:effectLst/>
              </a:rPr>
              <a:t>The film entails the story of young teenager that engage in underage sex and abuse of drugs.</a:t>
            </a:r>
          </a:p>
          <a:p>
            <a:r>
              <a:rPr lang="en-US" dirty="0" smtClean="0"/>
              <a:t>The TV show was first aired between January 17 and </a:t>
            </a:r>
            <a:r>
              <a:rPr lang="en-US" dirty="0"/>
              <a:t>March </a:t>
            </a:r>
            <a:r>
              <a:rPr lang="en-US" dirty="0" smtClean="0"/>
              <a:t>21 in 2011 in America.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3048000" y="269033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67661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TV show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https://www.youtube.com/watch?v=JrjXnCTjXgU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Video 1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C809E66F-F1BF-436E-b5F7-EEA9579F0CBA}">
                <wp15:webVideoPr xmlns:wp15="http://schemas.microsoft.com/office/word/2012/wordprocessingDrawing" xmlns="" embeddedHtml="&lt;iframe id=&quot;ytplayer&quot; src=&quot;https://www.youtube.com/embed/Kb-VvHnU7CI&quot; frameborder=&quot;0&quot; type=&quot;text/html&quot; width=&quot;816&quot; height=&quot;480&quot; /&gt;" h="480" w="816"/>
              </a:ext>
            </a:extLst>
          </a:blip>
          <a:stretch>
            <a:fillRect/>
          </a:stretch>
        </p:blipFill>
        <p:spPr>
          <a:xfrm>
            <a:off x="1402080" y="2512537"/>
            <a:ext cx="79248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98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Controversy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Despite its success in British television the Parents Television Council still considered it </a:t>
            </a:r>
            <a:r>
              <a:rPr lang="en-US" dirty="0"/>
              <a:t>“the most dangerous television show for children that we have ever seen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The film opted to use teenage actor (mostly 15 years old) to maintain the originality of the British version which used actors with the same age as the characters.</a:t>
            </a:r>
          </a:p>
          <a:p>
            <a:r>
              <a:rPr lang="en-US" dirty="0" smtClean="0"/>
              <a:t>There film was surrounded by claims of child pornography which prompted investigation by FBI.</a:t>
            </a:r>
          </a:p>
          <a:p>
            <a:r>
              <a:rPr lang="en-US" dirty="0" smtClean="0"/>
              <a:t>MTV cancelled the show after airing all the episodes of the first season.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40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it was </a:t>
            </a:r>
            <a:r>
              <a:rPr lang="en-US" dirty="0" smtClean="0"/>
              <a:t>banned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HIBBERD (2011), the </a:t>
            </a:r>
            <a:r>
              <a:rPr lang="en-US" dirty="0" smtClean="0"/>
              <a:t>fall of the TV show started when most of the advertisers and sponsor cut off the funding.</a:t>
            </a:r>
          </a:p>
          <a:p>
            <a:r>
              <a:rPr lang="en-US" dirty="0" smtClean="0"/>
              <a:t>The movies also was not well received among the public because it raise a lot of ethical issues among Americans. </a:t>
            </a:r>
          </a:p>
          <a:p>
            <a:r>
              <a:rPr lang="en-US" dirty="0" smtClean="0"/>
              <a:t>The Involvement of underage teenagers in the movie to perform adult acts was another scene that was not will received by many Americans.</a:t>
            </a:r>
          </a:p>
          <a:p>
            <a:r>
              <a:rPr lang="en-US" dirty="0" smtClean="0"/>
              <a:t>The final blow hit when the FBI investigated the movie for possible child pornography.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46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HIBBERD, J. (2011, June 09). MTV cancels Skins. Retrieved March 29, 2018, from </a:t>
            </a:r>
            <a:r>
              <a:rPr lang="en-US" dirty="0" smtClean="0">
                <a:hlinkClick r:id="rId2"/>
              </a:rPr>
              <a:t>http://ew.com/article/2011/06/09/mtv-cancels-skins/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5771253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</TotalTime>
  <Words>255</Words>
  <Application>Microsoft Office PowerPoint</Application>
  <PresentationFormat>Custom</PresentationFormat>
  <Paragraphs>23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Facet</vt:lpstr>
      <vt:lpstr>SKINS</vt:lpstr>
      <vt:lpstr>About the TV show</vt:lpstr>
      <vt:lpstr>About the TV show</vt:lpstr>
      <vt:lpstr>Controversy </vt:lpstr>
      <vt:lpstr>Why it was banned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SKINS</dc:title>
  <dc:creator>USER</dc:creator>
  <cp:lastModifiedBy>d</cp:lastModifiedBy>
  <cp:revision>11</cp:revision>
  <dcterms:created xsi:type="dcterms:W3CDTF">2018-03-28T20:27:50Z</dcterms:created>
  <dcterms:modified xsi:type="dcterms:W3CDTF">2018-03-28T21:39:48Z</dcterms:modified>
</cp:coreProperties>
</file>